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02" autoAdjust="0"/>
    <p:restoredTop sz="92163" autoAdjust="0"/>
  </p:normalViewPr>
  <p:slideViewPr>
    <p:cSldViewPr snapToGrid="0" showGuides="1">
      <p:cViewPr varScale="1">
        <p:scale>
          <a:sx n="131" d="100"/>
          <a:sy n="131" d="100"/>
        </p:scale>
        <p:origin x="96" y="8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CC06D5A-D5D6-428A-8198-8C0CE5D1817B}" type="datetimeFigureOut">
              <a:rPr lang="de-DE"/>
              <a:t>16.10.2024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DA856CB-027E-47D3-8976-C2529219E96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0F048F7-D9D5-92A7-AB3A-FBF8D4F7D8C5}" type="slidenum">
              <a:rPr/>
              <a:t>0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auto">
          <a:xfrm>
            <a:off x="838200" y="1122363"/>
            <a:ext cx="10515600" cy="680800"/>
          </a:xfrm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Titelfolie durch Klicken bearbeiten</a:t>
            </a:r>
            <a:endParaRPr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 bwMode="auto">
          <a:xfrm>
            <a:off x="838200" y="1867241"/>
            <a:ext cx="10515600" cy="1655762"/>
          </a:xfrm>
        </p:spPr>
        <p:txBody>
          <a:bodyPr>
            <a:noAutofit/>
          </a:bodyPr>
          <a:lstStyle>
            <a:lvl1pPr marL="0" indent="0" algn="ctr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</a:p>
        </p:txBody>
      </p:sp>
      <p:grpSp>
        <p:nvGrpSpPr>
          <p:cNvPr id="4" name="Gruppieren 3"/>
          <p:cNvGrpSpPr/>
          <p:nvPr userDrawn="1"/>
        </p:nvGrpSpPr>
        <p:grpSpPr bwMode="auto">
          <a:xfrm>
            <a:off x="838200" y="3124709"/>
            <a:ext cx="10514013" cy="1218894"/>
            <a:chOff x="694152" y="3108009"/>
            <a:chExt cx="10658061" cy="1235594"/>
          </a:xfrm>
        </p:grpSpPr>
        <p:sp>
          <p:nvSpPr>
            <p:cNvPr id="10" name="Rechteck 9"/>
            <p:cNvSpPr/>
            <p:nvPr userDrawn="1"/>
          </p:nvSpPr>
          <p:spPr bwMode="auto">
            <a:xfrm>
              <a:off x="2040219" y="3108009"/>
              <a:ext cx="1235594" cy="1235594"/>
            </a:xfrm>
            <a:prstGeom prst="rect">
              <a:avLst/>
            </a:prstGeom>
            <a:solidFill>
              <a:srgbClr val="7FB926"/>
            </a:solidFill>
            <a:ln w="889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4008" tIns="32004" rIns="64008" bIns="32004" rtlCol="0" anchor="ctr"/>
            <a:lstStyle/>
            <a:p>
              <a:pPr algn="ctr"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4" name="Rechteck 13"/>
            <p:cNvSpPr/>
            <p:nvPr userDrawn="1"/>
          </p:nvSpPr>
          <p:spPr bwMode="auto">
            <a:xfrm>
              <a:off x="4732352" y="3108009"/>
              <a:ext cx="1235594" cy="1235594"/>
            </a:xfrm>
            <a:prstGeom prst="rect">
              <a:avLst/>
            </a:prstGeom>
            <a:solidFill>
              <a:srgbClr val="5789AF"/>
            </a:solidFill>
            <a:ln w="889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4008" tIns="32004" rIns="64008" bIns="32004" rtlCol="0" anchor="ctr"/>
            <a:lstStyle/>
            <a:p>
              <a:pPr algn="ctr"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6" name="Rechteck 15"/>
            <p:cNvSpPr/>
            <p:nvPr userDrawn="1"/>
          </p:nvSpPr>
          <p:spPr bwMode="auto">
            <a:xfrm>
              <a:off x="7424485" y="3108009"/>
              <a:ext cx="1235594" cy="1235594"/>
            </a:xfrm>
            <a:prstGeom prst="rect">
              <a:avLst/>
            </a:prstGeom>
            <a:solidFill>
              <a:srgbClr val="E19902"/>
            </a:solidFill>
            <a:ln w="889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4008" tIns="32004" rIns="64008" bIns="32004" rtlCol="0" anchor="ctr"/>
            <a:lstStyle/>
            <a:p>
              <a:pPr algn="ctr">
                <a:defRPr/>
              </a:pPr>
              <a:endParaRPr lang="en-US">
                <a:latin typeface="Arial"/>
              </a:endParaRPr>
            </a:p>
          </p:txBody>
        </p:sp>
        <p:sp>
          <p:nvSpPr>
            <p:cNvPr id="18" name="Rechteck 17"/>
            <p:cNvSpPr/>
            <p:nvPr userDrawn="1"/>
          </p:nvSpPr>
          <p:spPr bwMode="auto">
            <a:xfrm>
              <a:off x="10116619" y="3108009"/>
              <a:ext cx="1235594" cy="1235594"/>
            </a:xfrm>
            <a:prstGeom prst="rect">
              <a:avLst/>
            </a:prstGeom>
            <a:solidFill>
              <a:srgbClr val="4B6D73"/>
            </a:solidFill>
            <a:ln w="889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4008" tIns="32004" rIns="64008" bIns="32004" rtlCol="0" anchor="ctr"/>
            <a:lstStyle/>
            <a:p>
              <a:pPr algn="ctr">
                <a:defRPr/>
              </a:pPr>
              <a:endParaRPr lang="en-US">
                <a:latin typeface="Arial"/>
              </a:endParaRPr>
            </a:p>
          </p:txBody>
        </p:sp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2"/>
            <a:srcRect l="16729" r="16729"/>
            <a:stretch/>
          </p:blipFill>
          <p:spPr bwMode="auto">
            <a:xfrm>
              <a:off x="694152" y="3108640"/>
              <a:ext cx="1234963" cy="1234963"/>
            </a:xfrm>
            <a:prstGeom prst="rect">
              <a:avLst/>
            </a:prstGeom>
          </p:spPr>
        </p:pic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3"/>
            <a:srcRect l="26294" r="6718"/>
            <a:stretch/>
          </p:blipFill>
          <p:spPr bwMode="auto">
            <a:xfrm>
              <a:off x="3386285" y="3108640"/>
              <a:ext cx="1234963" cy="1234963"/>
            </a:xfrm>
            <a:prstGeom prst="rect">
              <a:avLst/>
            </a:prstGeom>
          </p:spPr>
        </p:pic>
        <p:pic>
          <p:nvPicPr>
            <p:cNvPr id="21" name="Grafik 20"/>
            <p:cNvPicPr>
              <a:picLocks noChangeAspect="1"/>
            </p:cNvPicPr>
            <p:nvPr userDrawn="1"/>
          </p:nvPicPr>
          <p:blipFill>
            <a:blip r:embed="rId4"/>
            <a:srcRect l="16706" r="16706"/>
            <a:stretch/>
          </p:blipFill>
          <p:spPr bwMode="auto">
            <a:xfrm>
              <a:off x="8771183" y="3108640"/>
              <a:ext cx="1234963" cy="1234963"/>
            </a:xfrm>
            <a:prstGeom prst="rect">
              <a:avLst/>
            </a:prstGeom>
          </p:spPr>
        </p:pic>
        <p:pic>
          <p:nvPicPr>
            <p:cNvPr id="22" name="Grafik 21"/>
            <p:cNvPicPr>
              <a:picLocks noChangeAspect="1"/>
            </p:cNvPicPr>
            <p:nvPr userDrawn="1"/>
          </p:nvPicPr>
          <p:blipFill>
            <a:blip r:embed="rId5"/>
            <a:srcRect l="16719" r="16718"/>
            <a:stretch/>
          </p:blipFill>
          <p:spPr bwMode="auto">
            <a:xfrm>
              <a:off x="6079048" y="3108640"/>
              <a:ext cx="1234963" cy="1234963"/>
            </a:xfrm>
            <a:prstGeom prst="rect">
              <a:avLst/>
            </a:prstGeom>
          </p:spPr>
        </p:pic>
      </p:grpSp>
      <p:sp>
        <p:nvSpPr>
          <p:cNvPr id="5" name="Rechteck 4"/>
          <p:cNvSpPr/>
          <p:nvPr userDrawn="1"/>
        </p:nvSpPr>
        <p:spPr bwMode="auto">
          <a:xfrm>
            <a:off x="838200" y="6400800"/>
            <a:ext cx="10964917" cy="3415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 rech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987425"/>
            <a:ext cx="10514012" cy="578825"/>
          </a:xfrm>
        </p:spPr>
        <p:txBody>
          <a:bodyPr anchor="t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lang="en-US" sz="2400" b="1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839788" y="1819746"/>
            <a:ext cx="6626617" cy="4041303"/>
          </a:xfr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en-US" sz="18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 bwMode="auto">
          <a:xfrm>
            <a:off x="7795034" y="1819745"/>
            <a:ext cx="3558766" cy="4041303"/>
          </a:xfr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buClr>
                <a:schemeClr val="tx2"/>
              </a:buClr>
              <a:buSzPct val="150000"/>
              <a:buFont typeface="Wingdings"/>
              <a:buChar char="§"/>
              <a:defRPr lang="en-US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496442" y="6356350"/>
            <a:ext cx="1857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 | </a:t>
            </a:r>
            <a:r>
              <a:rPr lang="en-US"/>
              <a:t>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en-US" sz="18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8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 bwMode="auto">
          <a:xfrm>
            <a:off x="839788" y="987425"/>
            <a:ext cx="10514012" cy="578825"/>
          </a:xfrm>
        </p:spPr>
        <p:txBody>
          <a:bodyPr anchor="t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lang="en-US" sz="2400" b="1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14" name="Foliennummernplatzhalter 7"/>
          <p:cNvSpPr>
            <a:spLocks noGrp="1"/>
          </p:cNvSpPr>
          <p:nvPr>
            <p:ph type="sldNum" sz="quarter" idx="11"/>
          </p:nvPr>
        </p:nvSpPr>
        <p:spPr bwMode="auto">
          <a:xfrm>
            <a:off x="9496442" y="6356350"/>
            <a:ext cx="1857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 | </a:t>
            </a:r>
            <a:r>
              <a:rPr lang="en-US"/>
              <a:t>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810093"/>
            <a:ext cx="10515600" cy="770879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Inhaltsfolie durch klicken bearbeiten</a:t>
            </a:r>
            <a:endParaRPr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838200" y="1827798"/>
            <a:ext cx="10515600" cy="3254301"/>
          </a:xfrm>
        </p:spPr>
        <p:txBody>
          <a:bodyPr>
            <a:noAutofit/>
          </a:bodyPr>
          <a:lstStyle>
            <a:lvl1pPr marL="285750" indent="-3429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800100" indent="-3429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257300" indent="-3429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57350" indent="-3429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indent="0">
              <a:buNone/>
              <a:defRPr/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5" name="Foliennummernplatzhalter 5"/>
          <p:cNvSpPr txBox="1"/>
          <p:nvPr userDrawn="1"/>
        </p:nvSpPr>
        <p:spPr bwMode="auto">
          <a:xfrm>
            <a:off x="10646874" y="6356350"/>
            <a:ext cx="7069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 defTabSz="914400">
              <a:defRPr/>
            </a:pPr>
            <a:endParaRPr lang="de-DE" sz="900">
              <a:solidFill>
                <a:schemeClr val="bg1">
                  <a:lumMod val="50000"/>
                </a:schemeClr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10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546566" y="6356350"/>
            <a:ext cx="18072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 | </a:t>
            </a:r>
            <a:r>
              <a:rPr lang="en-US"/>
              <a:t>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A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 bwMode="auto">
          <a:xfrm>
            <a:off x="838800" y="1828800"/>
            <a:ext cx="10375270" cy="4092166"/>
          </a:xfrm>
        </p:spPr>
        <p:txBody>
          <a:bodyPr>
            <a:noAutofit/>
          </a:bodyPr>
          <a:lstStyle>
            <a:lvl1pPr marL="342900" indent="-342900">
              <a:buClr>
                <a:schemeClr val="bg2"/>
              </a:buClr>
              <a:buSzPct val="150000"/>
              <a:buFont typeface="Wingdings"/>
              <a:buChar char="§"/>
              <a:defRPr sz="2000"/>
            </a:lvl1pPr>
            <a:lvl2pPr marL="800100" indent="-342900">
              <a:buClr>
                <a:schemeClr val="bg2"/>
              </a:buClr>
              <a:buSzPct val="150000"/>
              <a:buFont typeface="Wingdings"/>
              <a:buChar char="§"/>
              <a:defRPr sz="1800"/>
            </a:lvl2pPr>
            <a:lvl3pPr marL="1257300" indent="-342900">
              <a:buClr>
                <a:schemeClr val="bg2"/>
              </a:buClr>
              <a:buSzPct val="150000"/>
              <a:buFont typeface="Wingdings"/>
              <a:buChar char="§"/>
              <a:defRPr/>
            </a:lvl3pPr>
            <a:lvl4pPr marL="1714500" indent="-342900">
              <a:buClr>
                <a:schemeClr val="bg2"/>
              </a:buClr>
              <a:buSzPct val="150000"/>
              <a:buFont typeface="Wingdings"/>
              <a:buChar char="§"/>
              <a:defRPr/>
            </a:lvl4pPr>
            <a:lvl5pPr marL="2171700" indent="-342900">
              <a:buClr>
                <a:schemeClr val="bg2"/>
              </a:buClr>
              <a:buSzPct val="150000"/>
              <a:buFont typeface="Wingdings"/>
              <a:buChar char="§"/>
              <a:defRPr/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5" name="Textfeld 4"/>
          <p:cNvSpPr txBox="1"/>
          <p:nvPr userDrawn="1"/>
        </p:nvSpPr>
        <p:spPr bwMode="auto">
          <a:xfrm>
            <a:off x="839788" y="800100"/>
            <a:ext cx="10512425" cy="7704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de-DE" sz="2400" b="1">
                <a:solidFill>
                  <a:schemeClr val="tx1"/>
                </a:solidFill>
                <a:latin typeface="Arial"/>
                <a:ea typeface="+mj-ea"/>
                <a:cs typeface="+mj-cs"/>
              </a:rPr>
              <a:t>Agenda</a:t>
            </a:r>
            <a:endParaRPr/>
          </a:p>
        </p:txBody>
      </p:sp>
      <p:sp>
        <p:nvSpPr>
          <p:cNvPr id="13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496442" y="6356350"/>
            <a:ext cx="1857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 | </a:t>
            </a:r>
            <a:r>
              <a:rPr lang="en-US"/>
              <a:t>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Abschnittstitel 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ctr">
            <a:normAutofit/>
          </a:bodyPr>
          <a:lstStyle>
            <a:lvl1pPr algn="ctr">
              <a:defRPr sz="4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0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540816" y="6356350"/>
            <a:ext cx="1812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</a:t>
            </a:r>
            <a:r>
              <a:rPr lang="en-US"/>
              <a:t> | 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838200" y="810093"/>
            <a:ext cx="10515600" cy="770879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Inhaltsfolie durch klicken bearbeiten</a:t>
            </a:r>
            <a:endParaRPr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540816" y="6356350"/>
            <a:ext cx="1812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 </a:t>
            </a:r>
            <a:r>
              <a:rPr lang="en-US"/>
              <a:t>| 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8200" y="810093"/>
            <a:ext cx="10515600" cy="770400"/>
          </a:xfrm>
        </p:spPr>
        <p:txBody>
          <a:bodyPr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lang="de-DE" sz="2400" b="1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8800"/>
            <a:ext cx="5181600" cy="4351338"/>
          </a:xfrm>
        </p:spPr>
        <p:txBody>
          <a:bodyPr>
            <a:noAutofit/>
          </a:bodyPr>
          <a:lstStyle>
            <a:lvl1pPr marL="228600" indent="-228600">
              <a:buClr>
                <a:schemeClr val="bg2"/>
              </a:buClr>
              <a:buSzPct val="150000"/>
              <a:buFont typeface="Wingdings"/>
              <a:buChar char="§"/>
              <a:defRPr sz="2000"/>
            </a:lvl1pPr>
            <a:lvl2pPr marL="685800" indent="-228600">
              <a:buClr>
                <a:schemeClr val="bg2"/>
              </a:buClr>
              <a:buSzPct val="150000"/>
              <a:buFont typeface="Wingdings"/>
              <a:buChar char="§"/>
              <a:defRPr sz="1800"/>
            </a:lvl2pPr>
            <a:lvl3pPr marL="1143000" indent="-228600">
              <a:buClr>
                <a:schemeClr val="bg2"/>
              </a:buClr>
              <a:buSzPct val="150000"/>
              <a:buFont typeface="Wingdings"/>
              <a:buChar char="§"/>
              <a:defRPr sz="1600"/>
            </a:lvl3pPr>
            <a:lvl4pPr marL="1600200" indent="-228600">
              <a:buClr>
                <a:schemeClr val="bg2"/>
              </a:buClr>
              <a:buSzPct val="150000"/>
              <a:buFont typeface="Wingdings"/>
              <a:buChar char="§"/>
              <a:defRPr sz="1600"/>
            </a:lvl4pPr>
            <a:lvl5pPr marL="2057400" indent="-228600">
              <a:buClr>
                <a:schemeClr val="bg2"/>
              </a:buClr>
              <a:buSzPct val="150000"/>
              <a:buFont typeface="Wingdings"/>
              <a:buChar char="§"/>
              <a:defRPr sz="1800"/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8800"/>
            <a:ext cx="5181600" cy="4351338"/>
          </a:xfrm>
        </p:spPr>
        <p:txBody>
          <a:bodyPr>
            <a:noAutofit/>
          </a:bodyPr>
          <a:lstStyle>
            <a:lvl1pPr marL="228600" indent="-2286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8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11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496442" y="6356350"/>
            <a:ext cx="1857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 | </a:t>
            </a:r>
            <a:r>
              <a:rPr lang="en-US"/>
              <a:t>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8200" y="810093"/>
            <a:ext cx="10515600" cy="770400"/>
          </a:xfrm>
        </p:spPr>
        <p:txBody>
          <a:bodyPr>
            <a:no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lang="de-DE" sz="2400" b="1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198" y="1828800"/>
            <a:ext cx="10515599" cy="4351338"/>
          </a:xfrm>
        </p:spPr>
        <p:txBody>
          <a:bodyPr>
            <a:noAutofit/>
          </a:bodyPr>
          <a:lstStyle>
            <a:lvl1pPr marL="474663" indent="-3429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3429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200150" indent="-3429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57350" indent="-3429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342900" algn="l" defTabSz="914400">
              <a:lnSpc>
                <a:spcPct val="90000"/>
              </a:lnSpc>
              <a:buClr>
                <a:schemeClr val="bg2"/>
              </a:buClr>
              <a:buSzPct val="150000"/>
              <a:buFont typeface="Wingdings"/>
              <a:buChar char="§"/>
              <a:defRPr lang="de-DE" sz="28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5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10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496442" y="6356350"/>
            <a:ext cx="1857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 | </a:t>
            </a:r>
            <a:r>
              <a:rPr lang="en-US"/>
              <a:t>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496442" y="6356350"/>
            <a:ext cx="1857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 | </a:t>
            </a:r>
            <a:r>
              <a:rPr lang="en-US"/>
              <a:t>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 Link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>
          <a:xfrm>
            <a:off x="839788" y="987425"/>
            <a:ext cx="10514012" cy="578825"/>
          </a:xfrm>
        </p:spPr>
        <p:txBody>
          <a:bodyPr anchor="t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lang="en-US" sz="2400" b="1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 bwMode="auto">
          <a:xfrm>
            <a:off x="4726199" y="1819747"/>
            <a:ext cx="6627600" cy="4041303"/>
          </a:xfr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buClr>
                <a:schemeClr val="bg2"/>
              </a:buClr>
              <a:buSzPct val="100000"/>
              <a:buFont typeface="Wingdings"/>
              <a:buChar char="§"/>
              <a:defRPr lang="en-US" sz="18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 bwMode="auto">
          <a:xfrm>
            <a:off x="839788" y="1819747"/>
            <a:ext cx="3560400" cy="4041303"/>
          </a:xfrm>
        </p:spPr>
        <p:txBody>
          <a:bodyPr>
            <a:normAutofit/>
          </a:bodyPr>
          <a:lstStyle>
            <a:lvl1pPr marL="228600" indent="-228600" algn="l" defTabSz="914400">
              <a:lnSpc>
                <a:spcPct val="90000"/>
              </a:lnSpc>
              <a:buClr>
                <a:schemeClr val="tx2"/>
              </a:buClr>
              <a:buSzPct val="150000"/>
              <a:buFont typeface="Wingdings"/>
              <a:buChar char="§"/>
              <a:defRPr lang="en-US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2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496442" y="6356350"/>
            <a:ext cx="18573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/>
              <a:t>25.10.2022 | </a:t>
            </a:r>
            <a:r>
              <a:rPr lang="en-US"/>
              <a:t>@LFO | Folie </a:t>
            </a:r>
            <a:fld id="{E48C39D9-0C4C-4340-8138-4762703A7AF5}" type="slidenum">
              <a:rPr lang="en-US"/>
              <a:t>‹Nr.›</a:t>
            </a:fld>
            <a:endParaRPr lang="en-US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0" hasCustomPrompt="1"/>
          </p:nvPr>
        </p:nvSpPr>
        <p:spPr bwMode="auto">
          <a:xfrm>
            <a:off x="5727717" y="6356350"/>
            <a:ext cx="3768725" cy="365125"/>
          </a:xfrm>
        </p:spPr>
        <p:txBody>
          <a:bodyPr anchor="ctr">
            <a:noAutofit/>
          </a:bodyPr>
          <a:lstStyle>
            <a:lvl1pPr marL="0" indent="0">
              <a:buNone/>
              <a:defRPr sz="9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900"/>
            </a:lvl2pPr>
            <a:lvl3pPr marL="914400" indent="0">
              <a:buNone/>
              <a:defRPr sz="9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</a:lstStyle>
          <a:p>
            <a:pPr lvl="0">
              <a:defRPr/>
            </a:pPr>
            <a:r>
              <a:rPr lang="de-DE"/>
              <a:t>Quelle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81009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2289271"/>
            <a:ext cx="10515600" cy="1710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defRPr/>
            </a:pPr>
            <a:r>
              <a:rPr lang="de-DE"/>
              <a:t>Formatvorlagen des Textmasters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</p:txBody>
      </p:sp>
      <p:cxnSp>
        <p:nvCxnSpPr>
          <p:cNvPr id="17" name="Gerade Verbindung 8"/>
          <p:cNvCxnSpPr>
            <a:cxnSpLocks/>
          </p:cNvCxnSpPr>
          <p:nvPr userDrawn="1"/>
        </p:nvCxnSpPr>
        <p:spPr bwMode="auto">
          <a:xfrm>
            <a:off x="-2390" y="810102"/>
            <a:ext cx="1219439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13"/>
          <a:stretch/>
        </p:blipFill>
        <p:spPr bwMode="auto">
          <a:xfrm>
            <a:off x="650193" y="17350"/>
            <a:ext cx="2843807" cy="78217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10201672" y="195486"/>
            <a:ext cx="1152128" cy="460992"/>
          </a:xfrm>
          <a:prstGeom prst="rect">
            <a:avLst/>
          </a:prstGeom>
        </p:spPr>
      </p:pic>
      <p:sp>
        <p:nvSpPr>
          <p:cNvPr id="22" name="Rechteck 21"/>
          <p:cNvSpPr/>
          <p:nvPr userDrawn="1"/>
        </p:nvSpPr>
        <p:spPr bwMode="auto">
          <a:xfrm>
            <a:off x="13776905" y="349174"/>
            <a:ext cx="653143" cy="61460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23" name="Rechteck 22"/>
          <p:cNvSpPr/>
          <p:nvPr userDrawn="1"/>
        </p:nvSpPr>
        <p:spPr bwMode="auto">
          <a:xfrm>
            <a:off x="13776905" y="1109963"/>
            <a:ext cx="653143" cy="61460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25" name="Rechteck 24"/>
          <p:cNvSpPr/>
          <p:nvPr userDrawn="1"/>
        </p:nvSpPr>
        <p:spPr bwMode="auto">
          <a:xfrm>
            <a:off x="13776905" y="1870752"/>
            <a:ext cx="653143" cy="61460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26" name="Rechteck 25"/>
          <p:cNvSpPr/>
          <p:nvPr userDrawn="1"/>
        </p:nvSpPr>
        <p:spPr bwMode="auto">
          <a:xfrm>
            <a:off x="13776905" y="2631541"/>
            <a:ext cx="653143" cy="614607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27" name="Rechteck 26"/>
          <p:cNvSpPr/>
          <p:nvPr userDrawn="1"/>
        </p:nvSpPr>
        <p:spPr bwMode="auto">
          <a:xfrm>
            <a:off x="12584917" y="3392330"/>
            <a:ext cx="653143" cy="61460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28" name="Rechteck 27"/>
          <p:cNvSpPr/>
          <p:nvPr userDrawn="1"/>
        </p:nvSpPr>
        <p:spPr bwMode="auto">
          <a:xfrm>
            <a:off x="14633249" y="349174"/>
            <a:ext cx="653143" cy="61460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29" name="Rechteck 28"/>
          <p:cNvSpPr/>
          <p:nvPr userDrawn="1"/>
        </p:nvSpPr>
        <p:spPr bwMode="auto">
          <a:xfrm>
            <a:off x="14633249" y="1109963"/>
            <a:ext cx="653143" cy="6146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0" name="Rechteck 29"/>
          <p:cNvSpPr/>
          <p:nvPr userDrawn="1"/>
        </p:nvSpPr>
        <p:spPr bwMode="auto">
          <a:xfrm>
            <a:off x="14633249" y="1870752"/>
            <a:ext cx="653143" cy="61460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1" name="Rechteck 30"/>
          <p:cNvSpPr/>
          <p:nvPr userDrawn="1"/>
        </p:nvSpPr>
        <p:spPr bwMode="auto">
          <a:xfrm>
            <a:off x="14633249" y="2631541"/>
            <a:ext cx="653143" cy="61460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2" name="Rechteck 31"/>
          <p:cNvSpPr/>
          <p:nvPr userDrawn="1"/>
        </p:nvSpPr>
        <p:spPr bwMode="auto">
          <a:xfrm>
            <a:off x="13776905" y="3370710"/>
            <a:ext cx="653143" cy="61460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3" name="Rechteck 32"/>
          <p:cNvSpPr/>
          <p:nvPr userDrawn="1"/>
        </p:nvSpPr>
        <p:spPr bwMode="auto">
          <a:xfrm>
            <a:off x="15489592" y="349174"/>
            <a:ext cx="653143" cy="6146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4" name="Rechteck 33"/>
          <p:cNvSpPr/>
          <p:nvPr userDrawn="1"/>
        </p:nvSpPr>
        <p:spPr bwMode="auto">
          <a:xfrm>
            <a:off x="15489592" y="1109963"/>
            <a:ext cx="653143" cy="6146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5" name="Rechteck 34"/>
          <p:cNvSpPr/>
          <p:nvPr userDrawn="1"/>
        </p:nvSpPr>
        <p:spPr bwMode="auto">
          <a:xfrm>
            <a:off x="15489592" y="1870752"/>
            <a:ext cx="653143" cy="6146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6" name="Rechteck 35"/>
          <p:cNvSpPr/>
          <p:nvPr userDrawn="1"/>
        </p:nvSpPr>
        <p:spPr bwMode="auto">
          <a:xfrm>
            <a:off x="15489592" y="2631541"/>
            <a:ext cx="653143" cy="6146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7" name="Rechteck 36"/>
          <p:cNvSpPr/>
          <p:nvPr userDrawn="1"/>
        </p:nvSpPr>
        <p:spPr bwMode="auto">
          <a:xfrm>
            <a:off x="14633249" y="3370710"/>
            <a:ext cx="653143" cy="61460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8" name="Rechteck 37"/>
          <p:cNvSpPr/>
          <p:nvPr userDrawn="1"/>
        </p:nvSpPr>
        <p:spPr bwMode="auto">
          <a:xfrm>
            <a:off x="16345935" y="349174"/>
            <a:ext cx="653143" cy="6146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39" name="Rechteck 38"/>
          <p:cNvSpPr/>
          <p:nvPr userDrawn="1"/>
        </p:nvSpPr>
        <p:spPr bwMode="auto">
          <a:xfrm>
            <a:off x="16345935" y="1109963"/>
            <a:ext cx="653143" cy="6146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0" name="Rechteck 39"/>
          <p:cNvSpPr/>
          <p:nvPr userDrawn="1"/>
        </p:nvSpPr>
        <p:spPr bwMode="auto">
          <a:xfrm>
            <a:off x="16345935" y="1870752"/>
            <a:ext cx="653143" cy="6146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1" name="Rechteck 40"/>
          <p:cNvSpPr/>
          <p:nvPr userDrawn="1"/>
        </p:nvSpPr>
        <p:spPr bwMode="auto">
          <a:xfrm>
            <a:off x="16345935" y="2631541"/>
            <a:ext cx="653143" cy="6146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2" name="Rechteck 41"/>
          <p:cNvSpPr/>
          <p:nvPr userDrawn="1"/>
        </p:nvSpPr>
        <p:spPr bwMode="auto">
          <a:xfrm>
            <a:off x="15489592" y="3370710"/>
            <a:ext cx="653143" cy="61460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3" name="Rechteck 42"/>
          <p:cNvSpPr/>
          <p:nvPr userDrawn="1"/>
        </p:nvSpPr>
        <p:spPr bwMode="auto">
          <a:xfrm>
            <a:off x="17202278" y="349174"/>
            <a:ext cx="653143" cy="6146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4" name="Rechteck 43"/>
          <p:cNvSpPr/>
          <p:nvPr userDrawn="1"/>
        </p:nvSpPr>
        <p:spPr bwMode="auto">
          <a:xfrm>
            <a:off x="17202278" y="1109963"/>
            <a:ext cx="653143" cy="6146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5" name="Rechteck 44"/>
          <p:cNvSpPr/>
          <p:nvPr userDrawn="1"/>
        </p:nvSpPr>
        <p:spPr bwMode="auto">
          <a:xfrm>
            <a:off x="17202278" y="1870752"/>
            <a:ext cx="653143" cy="6146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6" name="Rechteck 45"/>
          <p:cNvSpPr/>
          <p:nvPr userDrawn="1"/>
        </p:nvSpPr>
        <p:spPr bwMode="auto">
          <a:xfrm>
            <a:off x="17202278" y="2631541"/>
            <a:ext cx="653143" cy="6146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7" name="Rechteck 46"/>
          <p:cNvSpPr/>
          <p:nvPr userDrawn="1"/>
        </p:nvSpPr>
        <p:spPr bwMode="auto">
          <a:xfrm>
            <a:off x="16345935" y="3370710"/>
            <a:ext cx="653143" cy="6146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8" name="Rechteck 47"/>
          <p:cNvSpPr/>
          <p:nvPr userDrawn="1"/>
        </p:nvSpPr>
        <p:spPr bwMode="auto">
          <a:xfrm>
            <a:off x="12583107" y="349174"/>
            <a:ext cx="653143" cy="6146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49" name="Rechteck 48"/>
          <p:cNvSpPr/>
          <p:nvPr userDrawn="1"/>
        </p:nvSpPr>
        <p:spPr bwMode="auto">
          <a:xfrm>
            <a:off x="12583107" y="1109963"/>
            <a:ext cx="653143" cy="61460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0" name="Rechteck 49"/>
          <p:cNvSpPr/>
          <p:nvPr userDrawn="1"/>
        </p:nvSpPr>
        <p:spPr bwMode="auto">
          <a:xfrm>
            <a:off x="12583107" y="1870752"/>
            <a:ext cx="653143" cy="6146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1" name="Rechteck 50"/>
          <p:cNvSpPr/>
          <p:nvPr userDrawn="1"/>
        </p:nvSpPr>
        <p:spPr bwMode="auto">
          <a:xfrm>
            <a:off x="12583107" y="2631541"/>
            <a:ext cx="653143" cy="61460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2" name="Rechteck 51"/>
          <p:cNvSpPr/>
          <p:nvPr userDrawn="1"/>
        </p:nvSpPr>
        <p:spPr bwMode="auto">
          <a:xfrm>
            <a:off x="17202278" y="3392330"/>
            <a:ext cx="653143" cy="61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53" name="Rechteck 52"/>
          <p:cNvSpPr/>
          <p:nvPr userDrawn="1"/>
        </p:nvSpPr>
        <p:spPr bwMode="auto">
          <a:xfrm>
            <a:off x="12583107" y="4153120"/>
            <a:ext cx="653143" cy="6146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latin typeface="Arial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 bwMode="auto">
          <a:xfrm>
            <a:off x="9670472" y="6356350"/>
            <a:ext cx="16833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>
                <a:latin typeface="Arial"/>
              </a:rPr>
              <a:t>@LFO | Folie </a:t>
            </a:r>
            <a:fld id="{E48C39D9-0C4C-4340-8138-4762703A7AF5}" type="slidenum">
              <a:rPr lang="en-US">
                <a:latin typeface="Arial"/>
              </a:rPr>
              <a:t>‹Nr.›</a:t>
            </a:fld>
            <a:endParaRPr lang="en-US">
              <a:latin typeface="Arial"/>
            </a:endParaRPr>
          </a:p>
        </p:txBody>
      </p:sp>
      <p:sp>
        <p:nvSpPr>
          <p:cNvPr id="54" name="Textplatzhalter 13"/>
          <p:cNvSpPr txBox="1"/>
          <p:nvPr userDrawn="1"/>
        </p:nvSpPr>
        <p:spPr bwMode="auto">
          <a:xfrm>
            <a:off x="838200" y="6356350"/>
            <a:ext cx="4694238" cy="365125"/>
          </a:xfrm>
          <a:prstGeom prst="rect">
            <a:avLst/>
          </a:prstGeom>
        </p:spPr>
        <p:txBody>
          <a:bodyPr anchor="ctr"/>
          <a:lstStyle>
            <a:lvl1pPr marL="0" indent="0" algn="l" defTabSz="914400">
              <a:lnSpc>
                <a:spcPct val="90000"/>
              </a:lnSpc>
              <a:spcBef>
                <a:spcPts val="1000"/>
              </a:spcBef>
              <a:buFont typeface="Arial"/>
              <a:buNone/>
              <a:defRPr sz="900">
                <a:solidFill>
                  <a:schemeClr val="bg1">
                    <a:lumMod val="50000"/>
                  </a:schemeClr>
                </a:solidFill>
                <a:latin typeface="Akkurat"/>
                <a:ea typeface="+mn-ea"/>
                <a:cs typeface="+mn-cs"/>
              </a:defRPr>
            </a:lvl1pPr>
            <a:lvl2pPr marL="4572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2pPr>
            <a:lvl3pPr marL="9144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3pPr>
            <a:lvl4pPr marL="13716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4pPr>
            <a:lvl5pPr marL="1828800" indent="0" algn="l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Tx/>
              <a:buFontTx/>
              <a:buNone/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LFO | </a:t>
            </a:r>
            <a:r>
              <a:rPr lang="en-US" sz="9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Abschlusspräsentation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>
        <a:lnSpc>
          <a:spcPct val="90000"/>
        </a:lnSpc>
        <a:spcBef>
          <a:spcPts val="0"/>
        </a:spcBef>
        <a:buNone/>
        <a:defRPr sz="28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>
        <a:lnSpc>
          <a:spcPct val="90000"/>
        </a:lnSpc>
        <a:spcBef>
          <a:spcPts val="1000"/>
        </a:spcBef>
        <a:buClr>
          <a:schemeClr val="bg2"/>
        </a:buClr>
        <a:buFont typeface="Wingdings"/>
        <a:buChar char="§"/>
        <a:defRPr lang="de-DE" sz="2000">
          <a:solidFill>
            <a:schemeClr val="tx1"/>
          </a:solidFill>
          <a:latin typeface="Arial"/>
          <a:ea typeface="+mn-ea"/>
          <a:cs typeface="+mn-cs"/>
        </a:defRPr>
      </a:lvl1pPr>
      <a:lvl2pPr marL="800100" indent="-342900" algn="l" defTabSz="914400">
        <a:lnSpc>
          <a:spcPct val="90000"/>
        </a:lnSpc>
        <a:spcBef>
          <a:spcPts val="500"/>
        </a:spcBef>
        <a:buClr>
          <a:schemeClr val="bg2"/>
        </a:buClr>
        <a:buFont typeface="Wingdings"/>
        <a:buChar char="§"/>
        <a:defRPr lang="de-DE" sz="1800">
          <a:solidFill>
            <a:schemeClr val="tx1"/>
          </a:solidFill>
          <a:latin typeface="Arial"/>
          <a:ea typeface="+mn-ea"/>
          <a:cs typeface="+mn-cs"/>
        </a:defRPr>
      </a:lvl2pPr>
      <a:lvl3pPr marL="1257300" indent="-342900" algn="l" defTabSz="914400">
        <a:lnSpc>
          <a:spcPct val="90000"/>
        </a:lnSpc>
        <a:spcBef>
          <a:spcPts val="500"/>
        </a:spcBef>
        <a:buClr>
          <a:schemeClr val="bg2"/>
        </a:buClr>
        <a:buFont typeface="Wingdings"/>
        <a:buChar char="§"/>
        <a:defRPr lang="de-DE" sz="1600">
          <a:solidFill>
            <a:schemeClr val="tx1"/>
          </a:solidFill>
          <a:latin typeface="Arial"/>
          <a:ea typeface="+mn-ea"/>
          <a:cs typeface="+mn-cs"/>
        </a:defRPr>
      </a:lvl3pPr>
      <a:lvl4pPr marL="1714500" indent="-342900" algn="l" defTabSz="914400">
        <a:lnSpc>
          <a:spcPct val="90000"/>
        </a:lnSpc>
        <a:spcBef>
          <a:spcPts val="500"/>
        </a:spcBef>
        <a:buClr>
          <a:schemeClr val="bg2"/>
        </a:buClr>
        <a:buFont typeface="Wingdings"/>
        <a:buChar char="§"/>
        <a:defRPr lang="de-DE" sz="1600">
          <a:solidFill>
            <a:schemeClr val="tx1"/>
          </a:solidFill>
          <a:latin typeface="Arial"/>
          <a:ea typeface="+mn-ea"/>
          <a:cs typeface="+mn-cs"/>
        </a:defRPr>
      </a:lvl4pPr>
      <a:lvl5pPr marL="1828800" indent="0" algn="l" defTabSz="914400">
        <a:lnSpc>
          <a:spcPct val="90000"/>
        </a:lnSpc>
        <a:spcBef>
          <a:spcPts val="500"/>
        </a:spcBef>
        <a:buFont typeface="Arial"/>
        <a:buNone/>
        <a:defRPr sz="2000">
          <a:solidFill>
            <a:schemeClr val="tx1"/>
          </a:solidFill>
          <a:latin typeface="Akkura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 marL="0" indent="0" algn="ctr">
              <a:buNone/>
              <a:defRPr/>
            </a:pPr>
            <a:r>
              <a:rPr lang="de-DE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Titel Abschlusspräsentation</a:t>
            </a:r>
            <a:endParaRPr lang="de-DE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 marL="0" indent="0" algn="ctr">
              <a:buNone/>
              <a:defRPr/>
            </a:pPr>
            <a:endParaRPr lang="de-DE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0" indent="0" algn="ctr">
              <a:buNone/>
              <a:defRPr/>
            </a:pPr>
            <a:r>
              <a:rPr lang="de-DE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Lehrstuhl </a:t>
            </a: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für Unternehmenslogistik</a:t>
            </a:r>
            <a:endParaRPr lang="de-DE" dirty="0"/>
          </a:p>
          <a:p>
            <a:pPr marL="0" indent="0" algn="ctr">
              <a:buNone/>
              <a:defRPr/>
            </a:pPr>
            <a:r>
              <a:rPr lang="de-DE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</a:rPr>
              <a:t>Univ. - Prof. Dr. habil. Dr. h. c. Michael Henke</a:t>
            </a:r>
            <a:endParaRPr lang="de-DE" sz="2000" dirty="0"/>
          </a:p>
          <a:p>
            <a:pPr marL="0" indent="0" algn="ctr">
              <a:buNone/>
              <a:defRPr/>
            </a:pP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" name="Untertitel 4"/>
          <p:cNvSpPr txBox="1">
            <a:spLocks/>
          </p:cNvSpPr>
          <p:nvPr/>
        </p:nvSpPr>
        <p:spPr bwMode="auto">
          <a:xfrm>
            <a:off x="838200" y="4345875"/>
            <a:ext cx="5291938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"/>
              <a:buNone/>
              <a:defRPr lang="de-DE" sz="2000" b="1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/>
              <a:buNone/>
              <a:defRPr lang="de-DE"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/>
              <a:buNone/>
              <a:defRPr lang="de-DE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/>
              <a:buNone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de-DE" sz="1400" b="0" dirty="0" smtClean="0">
              <a:solidFill>
                <a:schemeClr val="tx1">
                  <a:lumMod val="85000"/>
                  <a:lumOff val="15000"/>
                </a:schemeClr>
              </a:solidFill>
              <a:cs typeface="Arial"/>
            </a:endParaRPr>
          </a:p>
          <a:p>
            <a:pPr algn="l">
              <a:defRPr/>
            </a:pPr>
            <a:r>
              <a:rPr lang="de-DE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Betreuung: </a:t>
            </a:r>
          </a:p>
          <a:p>
            <a:pPr algn="l">
              <a:defRPr/>
            </a:pPr>
            <a:r>
              <a:rPr lang="de-DE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Kooperationspartner:</a:t>
            </a:r>
          </a:p>
          <a:p>
            <a:pPr algn="l">
              <a:defRPr/>
            </a:pPr>
            <a:endParaRPr lang="de-DE" sz="1400" b="0" dirty="0">
              <a:solidFill>
                <a:schemeClr val="tx1">
                  <a:lumMod val="85000"/>
                  <a:lumOff val="15000"/>
                </a:schemeClr>
              </a:solidFill>
              <a:cs typeface="Arial"/>
            </a:endParaRPr>
          </a:p>
        </p:txBody>
      </p:sp>
      <p:sp>
        <p:nvSpPr>
          <p:cNvPr id="7" name="Untertitel 4"/>
          <p:cNvSpPr txBox="1">
            <a:spLocks/>
          </p:cNvSpPr>
          <p:nvPr/>
        </p:nvSpPr>
        <p:spPr bwMode="auto">
          <a:xfrm>
            <a:off x="6769609" y="4345875"/>
            <a:ext cx="5291938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Font typeface="Wingdings"/>
              <a:buNone/>
              <a:defRPr lang="de-DE" sz="2000" b="1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/>
              <a:buNone/>
              <a:defRPr lang="de-DE" sz="20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/>
              <a:buNone/>
              <a:defRPr lang="de-DE" sz="18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Wingdings"/>
              <a:buNone/>
              <a:defRPr lang="de-DE" sz="16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Akkura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de-DE" sz="1400" b="0" dirty="0" smtClean="0">
              <a:solidFill>
                <a:schemeClr val="tx1">
                  <a:lumMod val="85000"/>
                  <a:lumOff val="15000"/>
                </a:schemeClr>
              </a:solidFill>
              <a:cs typeface="Arial"/>
            </a:endParaRPr>
          </a:p>
          <a:p>
            <a:pPr algn="l">
              <a:defRPr/>
            </a:pPr>
            <a:r>
              <a:rPr lang="de-DE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Name:</a:t>
            </a:r>
          </a:p>
          <a:p>
            <a:pPr algn="l">
              <a:defRPr/>
            </a:pPr>
            <a:r>
              <a:rPr lang="de-DE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Matrikelnummer:</a:t>
            </a:r>
          </a:p>
          <a:p>
            <a:pPr algn="l">
              <a:defRPr/>
            </a:pPr>
            <a:r>
              <a:rPr lang="de-DE" sz="14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Studiengang: </a:t>
            </a:r>
            <a:endParaRPr lang="de-DE" sz="1400" b="0" dirty="0" smtClean="0"/>
          </a:p>
          <a:p>
            <a:pPr algn="l">
              <a:defRPr/>
            </a:pPr>
            <a:endParaRPr lang="de-DE" sz="1400" b="0" dirty="0">
              <a:solidFill>
                <a:schemeClr val="tx1">
                  <a:lumMod val="85000"/>
                  <a:lumOff val="15000"/>
                </a:schemeClr>
              </a:solidFill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theme/theme1.xml><?xml version="1.0" encoding="utf-8"?>
<a:theme xmlns:a="http://schemas.openxmlformats.org/drawingml/2006/main" name="LFO- allgemein">
  <a:themeElements>
    <a:clrScheme name="LFO">
      <a:dk1>
        <a:sysClr val="windowText" lastClr="000000"/>
      </a:dk1>
      <a:lt1>
        <a:sysClr val="window" lastClr="FFFFFF"/>
      </a:lt1>
      <a:dk2>
        <a:srgbClr val="7FB926"/>
      </a:dk2>
      <a:lt2>
        <a:srgbClr val="5F8A1C"/>
      </a:lt2>
      <a:accent1>
        <a:srgbClr val="7FB926"/>
      </a:accent1>
      <a:accent2>
        <a:srgbClr val="E19902"/>
      </a:accent2>
      <a:accent3>
        <a:srgbClr val="5C8CB1"/>
      </a:accent3>
      <a:accent4>
        <a:srgbClr val="4B6D73"/>
      </a:accent4>
      <a:accent5>
        <a:srgbClr val="FDB92B"/>
      </a:accent5>
      <a:accent6>
        <a:srgbClr val="5789AF"/>
      </a:accent6>
      <a:hlink>
        <a:srgbClr val="D8D8D8"/>
      </a:hlink>
      <a:folHlink>
        <a:srgbClr val="7F7F7F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LFO PP Vorlage(4)</Template>
  <TotalTime>0</TotalTime>
  <Words>33</Words>
  <Application>Microsoft Office PowerPoint</Application>
  <DocSecurity>0</DocSecurity>
  <PresentationFormat>Breitbild</PresentationFormat>
  <Paragraphs>12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Akkurat</vt:lpstr>
      <vt:lpstr>Arial</vt:lpstr>
      <vt:lpstr>Calibri</vt:lpstr>
      <vt:lpstr>Wingdings</vt:lpstr>
      <vt:lpstr>LFO- allgemein</vt:lpstr>
      <vt:lpstr>Titel Abschlusspräsentation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Einkauf und Supply Management</dc:title>
  <dc:subject/>
  <dc:creator>Henry B</dc:creator>
  <cp:keywords/>
  <dc:description/>
  <cp:lastModifiedBy>Florian Paffrath</cp:lastModifiedBy>
  <cp:revision>14</cp:revision>
  <dcterms:created xsi:type="dcterms:W3CDTF">2024-09-10T15:00:11Z</dcterms:created>
  <dcterms:modified xsi:type="dcterms:W3CDTF">2024-10-16T14:36:01Z</dcterms:modified>
  <cp:category/>
  <dc:identifier/>
  <cp:contentStatus/>
  <dc:language/>
  <cp:version/>
</cp:coreProperties>
</file>